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54" y="2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F0F2-B538-4370-A9AE-D147B60316DC}" type="datetimeFigureOut">
              <a:rPr lang="en-US" smtClean="0"/>
              <a:pPr/>
              <a:t>9/30/2016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B797-7CF6-4B0D-AFFE-9CDF7533B7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F0F2-B538-4370-A9AE-D147B60316DC}" type="datetimeFigureOut">
              <a:rPr lang="en-US" smtClean="0"/>
              <a:pPr/>
              <a:t>9/30/2016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B797-7CF6-4B0D-AFFE-9CDF7533B7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F0F2-B538-4370-A9AE-D147B60316DC}" type="datetimeFigureOut">
              <a:rPr lang="en-US" smtClean="0"/>
              <a:pPr/>
              <a:t>9/30/2016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B797-7CF6-4B0D-AFFE-9CDF7533B7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F0F2-B538-4370-A9AE-D147B60316DC}" type="datetimeFigureOut">
              <a:rPr lang="en-US" smtClean="0"/>
              <a:pPr/>
              <a:t>9/30/2016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B797-7CF6-4B0D-AFFE-9CDF7533B7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F0F2-B538-4370-A9AE-D147B60316DC}" type="datetimeFigureOut">
              <a:rPr lang="en-US" smtClean="0"/>
              <a:pPr/>
              <a:t>9/30/2016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B797-7CF6-4B0D-AFFE-9CDF7533B7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F0F2-B538-4370-A9AE-D147B60316DC}" type="datetimeFigureOut">
              <a:rPr lang="en-US" smtClean="0"/>
              <a:pPr/>
              <a:t>9/30/2016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B797-7CF6-4B0D-AFFE-9CDF7533B7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F0F2-B538-4370-A9AE-D147B60316DC}" type="datetimeFigureOut">
              <a:rPr lang="en-US" smtClean="0"/>
              <a:pPr/>
              <a:t>9/30/2016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B797-7CF6-4B0D-AFFE-9CDF7533B7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F0F2-B538-4370-A9AE-D147B60316DC}" type="datetimeFigureOut">
              <a:rPr lang="en-US" smtClean="0"/>
              <a:pPr/>
              <a:t>9/30/2016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B797-7CF6-4B0D-AFFE-9CDF7533B7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F0F2-B538-4370-A9AE-D147B60316DC}" type="datetimeFigureOut">
              <a:rPr lang="en-US" smtClean="0"/>
              <a:pPr/>
              <a:t>9/30/2016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B797-7CF6-4B0D-AFFE-9CDF7533B7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F0F2-B538-4370-A9AE-D147B60316DC}" type="datetimeFigureOut">
              <a:rPr lang="en-US" smtClean="0"/>
              <a:pPr/>
              <a:t>9/30/2016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B797-7CF6-4B0D-AFFE-9CDF7533B7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CF0F2-B538-4370-A9AE-D147B60316DC}" type="datetimeFigureOut">
              <a:rPr lang="en-US" smtClean="0"/>
              <a:pPr/>
              <a:t>9/30/2016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6B797-7CF6-4B0D-AFFE-9CDF7533B7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CF0F2-B538-4370-A9AE-D147B60316DC}" type="datetimeFigureOut">
              <a:rPr lang="en-US" smtClean="0"/>
              <a:pPr/>
              <a:t>9/30/2016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6B797-7CF6-4B0D-AFFE-9CDF7533B7F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Freeform 9"/>
          <p:cNvSpPr>
            <a:spLocks/>
          </p:cNvSpPr>
          <p:nvPr/>
        </p:nvSpPr>
        <p:spPr bwMode="auto">
          <a:xfrm>
            <a:off x="0" y="8382000"/>
            <a:ext cx="6808787" cy="762000"/>
          </a:xfrm>
          <a:custGeom>
            <a:avLst/>
            <a:gdLst/>
            <a:ahLst/>
            <a:cxnLst>
              <a:cxn ang="0">
                <a:pos x="2102" y="511"/>
              </a:cxn>
              <a:cxn ang="0">
                <a:pos x="2136" y="47"/>
              </a:cxn>
              <a:cxn ang="0">
                <a:pos x="0" y="211"/>
              </a:cxn>
              <a:cxn ang="0">
                <a:pos x="0" y="511"/>
              </a:cxn>
              <a:cxn ang="0">
                <a:pos x="0" y="1471"/>
              </a:cxn>
              <a:cxn ang="0">
                <a:pos x="1927" y="1471"/>
              </a:cxn>
              <a:cxn ang="0">
                <a:pos x="1939" y="1428"/>
              </a:cxn>
              <a:cxn ang="0">
                <a:pos x="2102" y="511"/>
              </a:cxn>
            </a:cxnLst>
            <a:rect l="0" t="0" r="r" b="b"/>
            <a:pathLst>
              <a:path w="2136" h="1471">
                <a:moveTo>
                  <a:pt x="2102" y="511"/>
                </a:moveTo>
                <a:cubicBezTo>
                  <a:pt x="2118" y="354"/>
                  <a:pt x="2129" y="199"/>
                  <a:pt x="2136" y="47"/>
                </a:cubicBezTo>
                <a:cubicBezTo>
                  <a:pt x="1803" y="0"/>
                  <a:pt x="976" y="63"/>
                  <a:pt x="0" y="211"/>
                </a:cubicBezTo>
                <a:cubicBezTo>
                  <a:pt x="0" y="511"/>
                  <a:pt x="0" y="511"/>
                  <a:pt x="0" y="511"/>
                </a:cubicBezTo>
                <a:cubicBezTo>
                  <a:pt x="0" y="1471"/>
                  <a:pt x="0" y="1471"/>
                  <a:pt x="0" y="1471"/>
                </a:cubicBezTo>
                <a:cubicBezTo>
                  <a:pt x="1927" y="1471"/>
                  <a:pt x="1927" y="1471"/>
                  <a:pt x="1927" y="1471"/>
                </a:cubicBezTo>
                <a:cubicBezTo>
                  <a:pt x="1931" y="1457"/>
                  <a:pt x="1935" y="1443"/>
                  <a:pt x="1939" y="1428"/>
                </a:cubicBezTo>
                <a:cubicBezTo>
                  <a:pt x="2019" y="1131"/>
                  <a:pt x="2071" y="819"/>
                  <a:pt x="2102" y="511"/>
                </a:cubicBezTo>
                <a:close/>
              </a:path>
            </a:pathLst>
          </a:custGeom>
          <a:solidFill>
            <a:srgbClr val="2E3640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4" name="Freeform 10"/>
          <p:cNvSpPr>
            <a:spLocks/>
          </p:cNvSpPr>
          <p:nvPr/>
        </p:nvSpPr>
        <p:spPr bwMode="auto">
          <a:xfrm>
            <a:off x="5867400" y="0"/>
            <a:ext cx="990600" cy="9144000"/>
          </a:xfrm>
          <a:custGeom>
            <a:avLst/>
            <a:gdLst/>
            <a:ahLst/>
            <a:cxnLst>
              <a:cxn ang="0">
                <a:pos x="502" y="0"/>
              </a:cxn>
              <a:cxn ang="0">
                <a:pos x="93" y="0"/>
              </a:cxn>
              <a:cxn ang="0">
                <a:pos x="0" y="3168"/>
              </a:cxn>
              <a:cxn ang="0">
                <a:pos x="502" y="3168"/>
              </a:cxn>
              <a:cxn ang="0">
                <a:pos x="502" y="0"/>
              </a:cxn>
            </a:cxnLst>
            <a:rect l="0" t="0" r="r" b="b"/>
            <a:pathLst>
              <a:path w="502" h="3168">
                <a:moveTo>
                  <a:pt x="502" y="0"/>
                </a:moveTo>
                <a:cubicBezTo>
                  <a:pt x="93" y="0"/>
                  <a:pt x="93" y="0"/>
                  <a:pt x="93" y="0"/>
                </a:cubicBezTo>
                <a:cubicBezTo>
                  <a:pt x="146" y="383"/>
                  <a:pt x="323" y="1900"/>
                  <a:pt x="0" y="3168"/>
                </a:cubicBezTo>
                <a:cubicBezTo>
                  <a:pt x="502" y="3168"/>
                  <a:pt x="502" y="3168"/>
                  <a:pt x="502" y="3168"/>
                </a:cubicBezTo>
                <a:lnTo>
                  <a:pt x="502" y="0"/>
                </a:lnTo>
                <a:close/>
              </a:path>
            </a:pathLst>
          </a:custGeom>
          <a:gradFill rotWithShape="1">
            <a:gsLst>
              <a:gs pos="0">
                <a:srgbClr val="EFB32F"/>
              </a:gs>
              <a:gs pos="100000">
                <a:srgbClr val="EF792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5718175" y="0"/>
            <a:ext cx="1139825" cy="9144000"/>
            <a:chOff x="21532" y="360"/>
            <a:chExt cx="2157" cy="15120"/>
          </a:xfrm>
        </p:grpSpPr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21532" y="360"/>
              <a:ext cx="1855" cy="15120"/>
            </a:xfrm>
            <a:custGeom>
              <a:avLst/>
              <a:gdLst/>
              <a:ahLst/>
              <a:cxnLst>
                <a:cxn ang="0">
                  <a:pos x="101" y="0"/>
                </a:cxn>
                <a:cxn ang="0">
                  <a:pos x="0" y="3172"/>
                </a:cxn>
              </a:cxnLst>
              <a:rect l="0" t="0" r="r" b="b"/>
              <a:pathLst>
                <a:path w="387" h="3172">
                  <a:moveTo>
                    <a:pt x="101" y="0"/>
                  </a:moveTo>
                  <a:cubicBezTo>
                    <a:pt x="387" y="1404"/>
                    <a:pt x="122" y="2697"/>
                    <a:pt x="0" y="3172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1887" y="360"/>
              <a:ext cx="1600" cy="151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3172"/>
                </a:cxn>
              </a:cxnLst>
              <a:rect l="0" t="0" r="r" b="b"/>
              <a:pathLst>
                <a:path w="334" h="3172">
                  <a:moveTo>
                    <a:pt x="0" y="0"/>
                  </a:moveTo>
                  <a:cubicBezTo>
                    <a:pt x="334" y="1375"/>
                    <a:pt x="126" y="2664"/>
                    <a:pt x="16" y="3172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22064" y="360"/>
              <a:ext cx="1625" cy="15120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3172"/>
                </a:cxn>
              </a:cxnLst>
              <a:rect l="0" t="0" r="r" b="b"/>
              <a:pathLst>
                <a:path w="339" h="3172">
                  <a:moveTo>
                    <a:pt x="21" y="0"/>
                  </a:moveTo>
                  <a:cubicBezTo>
                    <a:pt x="339" y="1377"/>
                    <a:pt x="116" y="2664"/>
                    <a:pt x="0" y="3172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21863" y="360"/>
              <a:ext cx="1644" cy="1512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3172"/>
                </a:cxn>
              </a:cxnLst>
              <a:rect l="0" t="0" r="r" b="b"/>
              <a:pathLst>
                <a:path w="343" h="3172">
                  <a:moveTo>
                    <a:pt x="28" y="0"/>
                  </a:moveTo>
                  <a:cubicBezTo>
                    <a:pt x="343" y="1379"/>
                    <a:pt x="117" y="2666"/>
                    <a:pt x="0" y="3172"/>
                  </a:cubicBezTo>
                </a:path>
              </a:pathLst>
            </a:custGeom>
            <a:noFill/>
            <a:ln w="6350">
              <a:solidFill>
                <a:srgbClr val="FFFFFE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1704" y="360"/>
              <a:ext cx="1620" cy="1512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3172"/>
                </a:cxn>
              </a:cxnLst>
              <a:rect l="0" t="0" r="r" b="b"/>
              <a:pathLst>
                <a:path w="338" h="3172">
                  <a:moveTo>
                    <a:pt x="20" y="0"/>
                  </a:moveTo>
                  <a:cubicBezTo>
                    <a:pt x="338" y="1378"/>
                    <a:pt x="116" y="2664"/>
                    <a:pt x="0" y="3172"/>
                  </a:cubicBezTo>
                </a:path>
              </a:pathLst>
            </a:custGeom>
            <a:noFill/>
            <a:ln w="6350">
              <a:solidFill>
                <a:srgbClr val="EFB32F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1043" name="Picture 19" descr="http://68.142.200.12/us.f317.mail.yahoo.com/ya/securedownload?mid=1_953392_ALjJjkQAAP4eS7chSw830hQI%2BTs&amp;fid=Inbox&amp;pid=2&amp;tnef=&amp;clean=0&amp;redirectURL=http%3A%2F%2Fus.mg1.mail.yahoo.com%2Fdc%2Fvirusresults.html%3Ffrom%3Ddownload_response%26default_file_name%3Dlogo_color_jpg%26ui%3Dlargewindow%26YY%3D1277582389405%26&amp;cred=0hzYAKka60evh3jevo4OoLS512Ku2Vmowzk0bhKoD63l7H3pK9fA9QN8x5Rh_FqI6G2QPzp96bKpmxG.fyedaceLzz2XhvsSjUXqARRnhxWRKpZAELvjenf6GVI9ceGAwsc7OLjyv2Yt2UNClrc9&amp;ts=1277582380&amp;partner=ymail&amp;sig=8O_aUHUexZVS06AUPHPkxA-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7759806"/>
            <a:ext cx="1600200" cy="622194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0" y="8458200"/>
            <a:ext cx="6858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847.383.5442</a:t>
            </a:r>
          </a:p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mshapiro@gibraltar8.com</a:t>
            </a:r>
          </a:p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www.gibraltar8.com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84624" y="685800"/>
            <a:ext cx="26587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SEG-660HNC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28600" y="152400"/>
            <a:ext cx="1955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Spring End Grinder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8913168"/>
            <a:ext cx="685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Representing SIMCO Machinery in North America</a:t>
            </a:r>
            <a:endParaRPr lang="en-US" sz="800" dirty="0">
              <a:solidFill>
                <a:schemeClr val="bg1"/>
              </a:solidFill>
            </a:endParaRPr>
          </a:p>
        </p:txBody>
      </p:sp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059960"/>
              </p:ext>
            </p:extLst>
          </p:nvPr>
        </p:nvGraphicFramePr>
        <p:xfrm>
          <a:off x="685800" y="4876800"/>
          <a:ext cx="3448050" cy="2524125"/>
        </p:xfrm>
        <a:graphic>
          <a:graphicData uri="http://schemas.openxmlformats.org/drawingml/2006/table">
            <a:tbl>
              <a:tblPr/>
              <a:tblGrid>
                <a:gridCol w="1143000"/>
                <a:gridCol w="2305050"/>
              </a:tblGrid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latin typeface="Arial"/>
                        </a:rPr>
                        <a:t>Model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latin typeface="Arial"/>
                        </a:rPr>
                        <a:t>SEG-660HNC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latin typeface="Arial"/>
                        </a:rPr>
                        <a:t>Wire Capacity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latin typeface="Arial"/>
                        </a:rPr>
                        <a:t>0.157 </a:t>
                      </a:r>
                      <a:r>
                        <a:rPr lang="en-US" sz="900" b="0" i="0" u="none" strike="noStrike" dirty="0">
                          <a:latin typeface="Arial"/>
                        </a:rPr>
                        <a:t>- </a:t>
                      </a:r>
                      <a:r>
                        <a:rPr lang="en-US" sz="900" b="0" i="0" u="none" strike="noStrike" dirty="0" smtClean="0">
                          <a:latin typeface="Arial"/>
                        </a:rPr>
                        <a:t>0.787" </a:t>
                      </a:r>
                      <a:r>
                        <a:rPr lang="en-US" sz="900" b="0" i="0" u="none" strike="noStrike" dirty="0">
                          <a:latin typeface="Arial"/>
                        </a:rPr>
                        <a:t>(4.0-20.0 mm)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latin typeface="Arial"/>
                        </a:rPr>
                        <a:t>Max. Spring OD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latin typeface="Arial"/>
                        </a:rPr>
                        <a:t>8.661" </a:t>
                      </a:r>
                      <a:r>
                        <a:rPr lang="en-US" sz="900" b="0" i="0" u="none" strike="noStrike" dirty="0">
                          <a:latin typeface="Arial"/>
                        </a:rPr>
                        <a:t>(220 mm)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latin typeface="Arial"/>
                        </a:rPr>
                        <a:t>Spring Length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latin typeface="Arial"/>
                        </a:rPr>
                        <a:t>2.362 – 23.6" </a:t>
                      </a:r>
                      <a:r>
                        <a:rPr lang="en-US" sz="900" b="0" i="0" u="none" strike="noStrike" dirty="0">
                          <a:latin typeface="Arial"/>
                        </a:rPr>
                        <a:t>(60-600 mm)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latin typeface="Arial"/>
                        </a:rPr>
                        <a:t>Stone Dimension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latin typeface="Arial"/>
                        </a:rPr>
                        <a:t>26.0 </a:t>
                      </a:r>
                      <a:r>
                        <a:rPr lang="en-US" sz="900" b="0" i="0" u="none" strike="noStrike" dirty="0">
                          <a:latin typeface="Arial"/>
                        </a:rPr>
                        <a:t>x </a:t>
                      </a:r>
                      <a:r>
                        <a:rPr lang="en-US" sz="900" b="0" i="0" u="none" strike="noStrike" dirty="0" smtClean="0">
                          <a:latin typeface="Arial"/>
                        </a:rPr>
                        <a:t>6.0" </a:t>
                      </a:r>
                      <a:r>
                        <a:rPr lang="en-US" sz="900" b="0" i="0" u="none" strike="noStrike" dirty="0">
                          <a:latin typeface="Arial"/>
                        </a:rPr>
                        <a:t>(660 x 150 mm)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latin typeface="Arial"/>
                        </a:rPr>
                        <a:t>Stone Conversion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latin typeface="Arial"/>
                        </a:rPr>
                        <a:t>Vertical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latin typeface="Arial"/>
                        </a:rPr>
                        <a:t>Stone 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latin typeface="Arial"/>
                        </a:rPr>
                        <a:t>Loading Plate RPM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latin typeface="Arial"/>
                        </a:rPr>
                        <a:t>2 1/2~16 1/2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latin typeface="Arial"/>
                        </a:rPr>
                        <a:t>Stone RPM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latin typeface="Arial"/>
                        </a:rPr>
                        <a:t>900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latin typeface="Arial"/>
                        </a:rPr>
                        <a:t>Power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latin typeface="Arial"/>
                        </a:rPr>
                        <a:t>220V/380V/415V 3 Phase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latin typeface="Arial"/>
                        </a:rPr>
                        <a:t>Dimension</a:t>
                      </a:r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latin typeface="Arial"/>
                        </a:rPr>
                        <a:t>114 x 79 x 83" (</a:t>
                      </a:r>
                      <a:r>
                        <a:rPr lang="en-US" sz="900" b="0" i="0" u="none" strike="noStrike" dirty="0" smtClean="0">
                          <a:latin typeface="Arial"/>
                        </a:rPr>
                        <a:t>2900 x 2000 x 2100 </a:t>
                      </a:r>
                      <a:r>
                        <a:rPr lang="en-US" sz="900" b="0" i="0" u="none" strike="noStrike" dirty="0">
                          <a:latin typeface="Arial"/>
                        </a:rPr>
                        <a:t>mm)</a:t>
                      </a: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latin typeface="Arial"/>
                        </a:rPr>
                        <a:t>Weight</a:t>
                      </a:r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latin typeface="Arial"/>
                        </a:rPr>
                        <a:t>14991 lbs. </a:t>
                      </a:r>
                      <a:r>
                        <a:rPr lang="en-US" sz="900" b="0" i="0" u="none" strike="noStrike" dirty="0">
                          <a:latin typeface="Arial"/>
                        </a:rPr>
                        <a:t>(6800 </a:t>
                      </a:r>
                      <a:r>
                        <a:rPr lang="en-US" sz="900" b="0" i="0" u="none" strike="noStrike" dirty="0" smtClean="0">
                          <a:latin typeface="Arial"/>
                        </a:rPr>
                        <a:t>kgs.)</a:t>
                      </a:r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2" name="Rectangle 51"/>
          <p:cNvSpPr/>
          <p:nvPr/>
        </p:nvSpPr>
        <p:spPr>
          <a:xfrm>
            <a:off x="4191000" y="4876800"/>
            <a:ext cx="1981200" cy="196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b="1" dirty="0" smtClean="0">
                <a:latin typeface="Arial" pitchFamily="34" charset="0"/>
                <a:cs typeface="Arial" pitchFamily="34" charset="0"/>
              </a:rPr>
              <a:t>FEATURES:</a:t>
            </a:r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 Crash grinder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 Vertical stone conversion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 Air cooling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 Dry grinding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 Single loading plate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 Optional custom made grinder,    dust collector, etc.</a:t>
            </a:r>
            <a:br>
              <a:rPr lang="en-US" sz="900" dirty="0" smtClean="0">
                <a:latin typeface="Arial" pitchFamily="34" charset="0"/>
                <a:cs typeface="Arial" pitchFamily="34" charset="0"/>
              </a:rPr>
            </a:b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399"/>
            <a:ext cx="1483271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358775" y="8001000"/>
            <a:ext cx="3352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/>
              <a:t>*Specification subject to change without notice.</a:t>
            </a:r>
          </a:p>
        </p:txBody>
      </p:sp>
      <p:pic>
        <p:nvPicPr>
          <p:cNvPr id="1026" name="Picture 2" descr="C:\Users\Janet\Desktop\cutsheets\N750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79" y="1524000"/>
            <a:ext cx="4136466" cy="298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137</Words>
  <Application>Microsoft Office PowerPoint</Application>
  <PresentationFormat>On-screen Show (4:3)</PresentationFormat>
  <Paragraphs>38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</dc:creator>
  <cp:lastModifiedBy>Janet</cp:lastModifiedBy>
  <cp:revision>57</cp:revision>
  <cp:lastPrinted>2013-09-09T18:16:28Z</cp:lastPrinted>
  <dcterms:created xsi:type="dcterms:W3CDTF">2010-06-26T19:30:59Z</dcterms:created>
  <dcterms:modified xsi:type="dcterms:W3CDTF">2016-09-30T13:59:31Z</dcterms:modified>
</cp:coreProperties>
</file>